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8" r:id="rId6"/>
    <p:sldId id="265" r:id="rId7"/>
    <p:sldId id="267" r:id="rId8"/>
    <p:sldId id="261" r:id="rId9"/>
    <p:sldId id="262" r:id="rId10"/>
    <p:sldId id="263" r:id="rId11"/>
    <p:sldId id="275" r:id="rId12"/>
    <p:sldId id="269" r:id="rId13"/>
    <p:sldId id="271" r:id="rId14"/>
    <p:sldId id="276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89" autoAdjust="0"/>
    <p:restoredTop sz="92473" autoAdjust="0"/>
  </p:normalViewPr>
  <p:slideViewPr>
    <p:cSldViewPr>
      <p:cViewPr>
        <p:scale>
          <a:sx n="68" d="100"/>
          <a:sy n="68" d="100"/>
        </p:scale>
        <p:origin x="-4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>
        <c:manualLayout>
          <c:layoutTarget val="inner"/>
          <c:xMode val="edge"/>
          <c:yMode val="edge"/>
          <c:x val="0.14385567448037329"/>
          <c:y val="4.6475397402389901E-2"/>
          <c:w val="0.83252809850632015"/>
          <c:h val="0.7764544368721777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3"/>
              <c:showVal val="1"/>
              <c:showSerName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вред. прив.</c:v>
                </c:pt>
                <c:pt idx="1">
                  <c:v>плохая экология</c:v>
                </c:pt>
                <c:pt idx="2">
                  <c:v>психические растройства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axId val="86668800"/>
        <c:axId val="88083840"/>
      </c:barChart>
      <c:catAx>
        <c:axId val="86668800"/>
        <c:scaling>
          <c:orientation val="minMax"/>
        </c:scaling>
        <c:axPos val="b"/>
        <c:majorTickMark val="none"/>
        <c:tickLblPos val="nextTo"/>
        <c:crossAx val="88083840"/>
        <c:crosses val="autoZero"/>
        <c:auto val="1"/>
        <c:lblAlgn val="ctr"/>
        <c:lblOffset val="100"/>
      </c:catAx>
      <c:valAx>
        <c:axId val="880838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Кол-во человек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86668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34901564422068E-2"/>
          <c:y val="4.3703291771546797E-2"/>
          <c:w val="0.89748510339492327"/>
          <c:h val="0.831915914372030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физический труд</c:v>
                </c:pt>
                <c:pt idx="1">
                  <c:v>вредные привычки</c:v>
                </c:pt>
                <c:pt idx="2">
                  <c:v>слабый имунитет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</c:ser>
        <c:axId val="70956544"/>
        <c:axId val="86010112"/>
      </c:barChart>
      <c:catAx>
        <c:axId val="70956544"/>
        <c:scaling>
          <c:orientation val="minMax"/>
        </c:scaling>
        <c:axPos val="b"/>
        <c:tickLblPos val="nextTo"/>
        <c:crossAx val="86010112"/>
        <c:crosses val="autoZero"/>
        <c:auto val="1"/>
        <c:lblAlgn val="ctr"/>
        <c:lblOffset val="100"/>
      </c:catAx>
      <c:valAx>
        <c:axId val="86010112"/>
        <c:scaling>
          <c:orientation val="minMax"/>
        </c:scaling>
        <c:axPos val="l"/>
        <c:majorGridlines/>
        <c:numFmt formatCode="General" sourceLinked="1"/>
        <c:tickLblPos val="nextTo"/>
        <c:crossAx val="709565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ЗОЖ</c:v>
                </c:pt>
                <c:pt idx="1">
                  <c:v> чаще проходить мед-ий осмотр</c:v>
                </c:pt>
                <c:pt idx="2">
                  <c:v>заниматься спортом</c:v>
                </c:pt>
                <c:pt idx="3">
                  <c:v>запретить вред.  Привычки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axId val="93682304"/>
        <c:axId val="93684096"/>
      </c:barChart>
      <c:catAx>
        <c:axId val="93682304"/>
        <c:scaling>
          <c:orientation val="minMax"/>
        </c:scaling>
        <c:axPos val="b"/>
        <c:tickLblPos val="nextTo"/>
        <c:crossAx val="93684096"/>
        <c:crosses val="autoZero"/>
        <c:auto val="1"/>
        <c:lblAlgn val="ctr"/>
        <c:lblOffset val="100"/>
      </c:catAx>
      <c:valAx>
        <c:axId val="93684096"/>
        <c:scaling>
          <c:orientation val="minMax"/>
        </c:scaling>
        <c:axPos val="l"/>
        <c:majorGridlines/>
        <c:numFmt formatCode="General" sourceLinked="1"/>
        <c:tickLblPos val="nextTo"/>
        <c:crossAx val="936823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0400236316573735"/>
          <c:y val="0.13626196691244422"/>
          <c:w val="0.87301738808664087"/>
          <c:h val="0.64962314896792794"/>
        </c:manualLayout>
      </c:layout>
      <c:barChart>
        <c:barDir val="col"/>
        <c:grouping val="cluster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Лист1!$A$2:$A$10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16</c:v>
                </c:pt>
                <c:pt idx="1">
                  <c:v>25</c:v>
                </c:pt>
                <c:pt idx="2">
                  <c:v>17</c:v>
                </c:pt>
                <c:pt idx="3">
                  <c:v>14</c:v>
                </c:pt>
                <c:pt idx="4">
                  <c:v>35</c:v>
                </c:pt>
                <c:pt idx="5">
                  <c:v>53</c:v>
                </c:pt>
                <c:pt idx="6">
                  <c:v>17</c:v>
                </c:pt>
                <c:pt idx="7">
                  <c:v>19</c:v>
                </c:pt>
                <c:pt idx="8">
                  <c:v>5</c:v>
                </c:pt>
              </c:numCache>
            </c:numRef>
          </c:val>
        </c:ser>
        <c:gapWidth val="0"/>
        <c:axId val="94197632"/>
        <c:axId val="94199168"/>
      </c:barChart>
      <c:catAx>
        <c:axId val="94197632"/>
        <c:scaling>
          <c:orientation val="minMax"/>
        </c:scaling>
        <c:axPos val="b"/>
        <c:numFmt formatCode="General" sourceLinked="1"/>
        <c:majorTickMark val="none"/>
        <c:tickLblPos val="nextTo"/>
        <c:crossAx val="94199168"/>
        <c:crosses val="autoZero"/>
        <c:auto val="1"/>
        <c:lblAlgn val="ctr"/>
        <c:lblOffset val="100"/>
      </c:catAx>
      <c:valAx>
        <c:axId val="94199168"/>
        <c:scaling>
          <c:orientation val="minMax"/>
        </c:scaling>
        <c:axPos val="l"/>
        <c:numFmt formatCode="General" sourceLinked="1"/>
        <c:tickLblPos val="nextTo"/>
        <c:crossAx val="941976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0.10733</cdr:x>
      <cdr:y>0.79097</cdr:y>
    </cdr:from>
    <cdr:to>
      <cdr:x>0.21486</cdr:x>
      <cdr:y>0.99097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2789" y="361633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0.1921</cdr:x>
      <cdr:y>0.77995</cdr:y>
    </cdr:from>
    <cdr:to>
      <cdr:x>0.29962</cdr:x>
      <cdr:y>0.97995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98607" y="3544899"/>
          <a:ext cx="950757" cy="909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10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0.28097</cdr:x>
      <cdr:y>0.77995</cdr:y>
    </cdr:from>
    <cdr:to>
      <cdr:x>0.38849</cdr:x>
      <cdr:y>0.97995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4425" y="3544899"/>
          <a:ext cx="950757" cy="909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0.36984</cdr:x>
      <cdr:y>0.77995</cdr:y>
    </cdr:from>
    <cdr:to>
      <cdr:x>0.47736</cdr:x>
      <cdr:y>0.97995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70243" y="3544899"/>
          <a:ext cx="950758" cy="909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30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0.46679</cdr:x>
      <cdr:y>0.78589</cdr:y>
    </cdr:from>
    <cdr:to>
      <cdr:x>0.57431</cdr:x>
      <cdr:y>0.98589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127500" y="3571900"/>
          <a:ext cx="950758" cy="909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40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0.80456</cdr:x>
      <cdr:y>0.8</cdr:y>
    </cdr:from>
    <cdr:to>
      <cdr:x>0.91208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42143" y="38306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0.56373</cdr:x>
      <cdr:y>0.78589</cdr:y>
    </cdr:from>
    <cdr:to>
      <cdr:x>0.67126</cdr:x>
      <cdr:y>0.98589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984756" y="3571900"/>
          <a:ext cx="950758" cy="909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50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0.6526</cdr:x>
      <cdr:y>0.78589</cdr:y>
    </cdr:from>
    <cdr:to>
      <cdr:x>0.75602</cdr:x>
      <cdr:y>0.98708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770574" y="3571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60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0.75763</cdr:x>
      <cdr:y>0.78589</cdr:y>
    </cdr:from>
    <cdr:to>
      <cdr:x>0.86104</cdr:x>
      <cdr:y>0.98708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699268" y="3571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70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0.85638</cdr:x>
      <cdr:y>0.78589</cdr:y>
    </cdr:from>
    <cdr:to>
      <cdr:x>0.95979</cdr:x>
      <cdr:y>0.98708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572396" y="3571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80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0.95332</cdr:x>
      <cdr:y>0.78589</cdr:y>
    </cdr:from>
    <cdr:to>
      <cdr:x>0.99372</cdr:x>
      <cdr:y>0.98708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8429652" y="3571900"/>
          <a:ext cx="35715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90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5B48D-9FE1-416D-B60A-DE9665BC87F7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ED2F0-C5FC-4EF7-8BDB-7B673608B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slow">
    <p:fade thruBlk="1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Средний возраст жителей села Черновка</a:t>
            </a:r>
            <a:endParaRPr lang="ru-RU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Галя\Desktop\г\сред воз\e720c363be773dd3186ee01b0f54d98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285992"/>
            <a:ext cx="2917051" cy="35004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Галя\Desktop\г\сред воз\фоны\WaveSlaidPrew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748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мужчины живут меньше чем женщины?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1714488"/>
          <a:ext cx="700092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Галя\Desktop\г\сред воз\3471062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929066"/>
            <a:ext cx="8215370" cy="244317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1000108"/>
            <a:ext cx="915186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Средняя продолжительность жизни мужчины у нас составляет – 59 лет, </a:t>
            </a:r>
          </a:p>
          <a:p>
            <a:r>
              <a:rPr lang="ru-RU" sz="2000" dirty="0" smtClean="0"/>
              <a:t>в  то время как у женщин она равна 73 годам. По этому поводу есть </a:t>
            </a:r>
          </a:p>
          <a:p>
            <a:r>
              <a:rPr lang="ru-RU" sz="2000" dirty="0" smtClean="0"/>
              <a:t>много гипотез и мнений.1) Но ни одна из них не отрицает того факта ,</a:t>
            </a:r>
          </a:p>
          <a:p>
            <a:r>
              <a:rPr lang="ru-RU" sz="2000" dirty="0" smtClean="0"/>
              <a:t> что женщины больше заботятся о своём здоровье.2) Также влияет стресс. </a:t>
            </a:r>
          </a:p>
          <a:p>
            <a:r>
              <a:rPr lang="ru-RU" sz="2000" dirty="0" smtClean="0"/>
              <a:t>Он ускорят процесс старения.3) Неправильное питание, </a:t>
            </a:r>
          </a:p>
          <a:p>
            <a:r>
              <a:rPr lang="ru-RU" sz="2000" dirty="0" smtClean="0"/>
              <a:t>4)вредные привычки, 5)физическая активность.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Галя\Desktop\г\сред воз\фоны\WaveSlaidPrew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74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вы можете предложить чтобы продлить жизнь человеку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00034" y="1397000"/>
          <a:ext cx="8215370" cy="467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1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Средний возраст жителей с. Черновка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500174"/>
          <a:ext cx="8842376" cy="454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"/>
          <p:cNvSpPr txBox="1"/>
          <p:nvPr/>
        </p:nvSpPr>
        <p:spPr>
          <a:xfrm rot="20689219">
            <a:off x="2175434" y="181825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39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43</a:t>
            </a:r>
            <a:endParaRPr lang="ru-RU" sz="23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 хочется прожить долгую счастливую жизнь, но для этого нужно приложить много усилий. Нужно заниматься спортом, отказаться от вредных привычек, правильно питься и чаще консультироваться у врача.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chemeClr val="accent3"/>
                </a:solidFill>
              </a:rPr>
              <a:t>Спасибо за внимание!</a:t>
            </a:r>
            <a:endParaRPr lang="ru-RU" sz="40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098" name="Picture 2" descr="C:\Users\Галя\Desktop\г\сред воз\71255043_1298724162_d6de51ab66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621510"/>
            <a:ext cx="3584258" cy="46649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аля\Desktop\г\сред воз\фоны\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Проблема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8503920" cy="45720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На состояние нашего здоровья влияет</a:t>
            </a:r>
          </a:p>
          <a:p>
            <a:pPr algn="just">
              <a:buNone/>
            </a:pPr>
            <a:r>
              <a:rPr lang="ru-RU" dirty="0" smtClean="0"/>
              <a:t>  множество факторов, которые </a:t>
            </a:r>
          </a:p>
          <a:p>
            <a:pPr>
              <a:buNone/>
            </a:pPr>
            <a:r>
              <a:rPr lang="ru-RU" dirty="0" smtClean="0"/>
              <a:t>  сказываются на нём как положительно,</a:t>
            </a:r>
          </a:p>
          <a:p>
            <a:pPr>
              <a:buNone/>
            </a:pPr>
            <a:r>
              <a:rPr lang="ru-RU" dirty="0" smtClean="0"/>
              <a:t>  так отрицательно. Всем хочется прожить </a:t>
            </a:r>
          </a:p>
          <a:p>
            <a:pPr>
              <a:buNone/>
            </a:pPr>
            <a:r>
              <a:rPr lang="ru-RU" dirty="0" smtClean="0"/>
              <a:t>  долгую безболезненную жизнь. Отсюда </a:t>
            </a:r>
          </a:p>
          <a:p>
            <a:pPr algn="just">
              <a:buNone/>
            </a:pPr>
            <a:r>
              <a:rPr lang="ru-RU" dirty="0" smtClean="0"/>
              <a:t>  следует вопрос, почему в наше время люди</a:t>
            </a:r>
          </a:p>
          <a:p>
            <a:pPr algn="just">
              <a:buNone/>
            </a:pPr>
            <a:r>
              <a:rPr lang="ru-RU" dirty="0" smtClean="0"/>
              <a:t>  стали чаще и раньше умирать (болеть) ?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F1BC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Галя\Desktop\г\сред воз\фоны\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6310"/>
            <a:ext cx="9144000" cy="69243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42918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Цель </a:t>
            </a:r>
            <a:endParaRPr lang="ru-RU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1.Выявить средний возраст жителей с. </a:t>
            </a:r>
          </a:p>
          <a:p>
            <a:pPr>
              <a:buNone/>
            </a:pPr>
            <a:r>
              <a:rPr lang="ru-RU" dirty="0" smtClean="0"/>
              <a:t>Черновки.</a:t>
            </a:r>
          </a:p>
          <a:p>
            <a:pPr>
              <a:buNone/>
            </a:pPr>
            <a:r>
              <a:rPr lang="ru-RU" dirty="0" smtClean="0"/>
              <a:t>2. По итогам ответов опрошенных</a:t>
            </a:r>
          </a:p>
          <a:p>
            <a:pPr>
              <a:buNone/>
            </a:pPr>
            <a:r>
              <a:rPr lang="ru-RU" dirty="0" smtClean="0"/>
              <a:t> ответить на вопрос понаставленный в </a:t>
            </a:r>
          </a:p>
          <a:p>
            <a:pPr>
              <a:buNone/>
            </a:pPr>
            <a:r>
              <a:rPr lang="ru-RU" dirty="0" smtClean="0"/>
              <a:t>проблеме. (почему люди стали чаще и</a:t>
            </a:r>
          </a:p>
          <a:p>
            <a:pPr>
              <a:buNone/>
            </a:pPr>
            <a:r>
              <a:rPr lang="ru-RU" dirty="0" smtClean="0"/>
              <a:t> раньше умирать?)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F1BC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Галя\Desktop\г\сред воз\фоны\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6310"/>
            <a:ext cx="9144000" cy="69243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57166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Задачи 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591390" cy="48846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1.Узнать возраст всех жителей села.</a:t>
            </a:r>
          </a:p>
          <a:p>
            <a:pPr>
              <a:buNone/>
            </a:pPr>
            <a:r>
              <a:rPr lang="ru-RU" dirty="0" smtClean="0"/>
              <a:t>2. Провести опрос у двадцати жителей.</a:t>
            </a:r>
          </a:p>
          <a:p>
            <a:pPr>
              <a:buNone/>
            </a:pPr>
            <a:r>
              <a:rPr lang="ru-RU" dirty="0" smtClean="0"/>
              <a:t>3. Найти исторический материал.</a:t>
            </a:r>
          </a:p>
          <a:p>
            <a:pPr>
              <a:buNone/>
            </a:pPr>
            <a:r>
              <a:rPr lang="ru-RU" dirty="0" smtClean="0"/>
              <a:t>4. Создать </a:t>
            </a:r>
            <a:r>
              <a:rPr lang="ru-RU" dirty="0" err="1" smtClean="0"/>
              <a:t>призентацию</a:t>
            </a:r>
            <a:r>
              <a:rPr lang="ru-RU" dirty="0" smtClean="0"/>
              <a:t> по поставленной </a:t>
            </a:r>
          </a:p>
          <a:p>
            <a:pPr>
              <a:buNone/>
            </a:pPr>
            <a:r>
              <a:rPr lang="ru-RU" dirty="0" smtClean="0"/>
              <a:t>теме</a:t>
            </a:r>
          </a:p>
          <a:p>
            <a:pPr>
              <a:buNone/>
            </a:pPr>
            <a:r>
              <a:rPr lang="ru-RU" dirty="0" smtClean="0"/>
              <a:t>5. Все полученные результаты представить </a:t>
            </a:r>
          </a:p>
          <a:p>
            <a:pPr>
              <a:buNone/>
            </a:pPr>
            <a:r>
              <a:rPr lang="ru-RU" dirty="0" smtClean="0"/>
              <a:t>в наглядном виде.</a:t>
            </a:r>
          </a:p>
          <a:p>
            <a:pPr>
              <a:buNone/>
            </a:pPr>
            <a:r>
              <a:rPr lang="ru-RU" dirty="0" smtClean="0"/>
              <a:t>6. Создать продукт.</a:t>
            </a:r>
            <a:endParaRPr lang="ru-RU" dirty="0"/>
          </a:p>
        </p:txBody>
      </p:sp>
      <p:pic>
        <p:nvPicPr>
          <p:cNvPr id="2050" name="Picture 2" descr="C:\Users\Галя\Desktop\г\сред воз\52338371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13113">
            <a:off x="4681903" y="3920205"/>
            <a:ext cx="1946273" cy="27302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F1BC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Галя\Desktop\305492-67d951f66acbeb19.jpg"/>
          <p:cNvPicPr>
            <a:picLocks noChangeAspect="1" noChangeArrowheads="1"/>
          </p:cNvPicPr>
          <p:nvPr/>
        </p:nvPicPr>
        <p:blipFill>
          <a:blip r:embed="rId2"/>
          <a:srcRect l="12500" t="3118" r="11718" b="8537"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0433866">
            <a:off x="1601001" y="2163297"/>
            <a:ext cx="5691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Segoe Print" pitchFamily="2" charset="0"/>
                <a:cs typeface="Sakkal Majalla" pitchFamily="2" charset="-78"/>
              </a:rPr>
              <a:t>Историческая справка</a:t>
            </a:r>
            <a:endParaRPr lang="ru-RU" sz="3600" dirty="0">
              <a:latin typeface="Segoe Print" pitchFamily="2" charset="0"/>
              <a:cs typeface="Sakkal Majalla" pitchFamily="2" charset="-78"/>
            </a:endParaRPr>
          </a:p>
        </p:txBody>
      </p:sp>
      <p:pic>
        <p:nvPicPr>
          <p:cNvPr id="3074" name="Picture 2" descr="C:\Users\Галя\Desktop\г\сред воз\алгебра\128102168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57496"/>
            <a:ext cx="1500198" cy="24094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Галя\Desktop\305492-67d951f66acbeb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7329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00298" y="1000108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  <a:cs typeface="Aparajita" pitchFamily="34" charset="0"/>
              </a:rPr>
              <a:t>Историческая справка</a:t>
            </a:r>
            <a:endParaRPr lang="ru-RU" sz="3200" b="1" dirty="0">
              <a:latin typeface="Monotype Corsiva" pitchFamily="66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56" y="1500174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latin typeface="Monotype Corsiva" pitchFamily="66" charset="0"/>
              </a:rPr>
              <a:t>     Учёный, </a:t>
            </a:r>
            <a:r>
              <a:rPr lang="ru-RU" dirty="0" err="1" smtClean="0">
                <a:latin typeface="Monotype Corsiva" pitchFamily="66" charset="0"/>
              </a:rPr>
              <a:t>анатомик</a:t>
            </a:r>
            <a:r>
              <a:rPr lang="ru-RU" dirty="0" smtClean="0">
                <a:latin typeface="Monotype Corsiva" pitchFamily="66" charset="0"/>
              </a:rPr>
              <a:t>,  Павлов, заверял, что потенциально заложенная природой максимальная продолжительность жизни человека порядка 150, а то что мы не  доживаем до этого возраста, наша вина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2571744"/>
            <a:ext cx="52864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Monotype Corsiva" pitchFamily="66" charset="0"/>
              </a:rPr>
              <a:t>Максимальна продолжительность жизни человека по библии</a:t>
            </a:r>
          </a:p>
          <a:p>
            <a:r>
              <a:rPr lang="ru-RU" dirty="0" smtClean="0">
                <a:latin typeface="Monotype Corsiva" pitchFamily="66" charset="0"/>
              </a:rPr>
              <a:t>Согласно первый мужчина , Адам, прожил согласно библии 930 лет. Ной прожил даже более, а точнее 950 лет. </a:t>
            </a:r>
            <a:r>
              <a:rPr lang="ru-RU" dirty="0" err="1" smtClean="0">
                <a:latin typeface="Monotype Corsiva" pitchFamily="66" charset="0"/>
              </a:rPr>
              <a:t>Муфусиал</a:t>
            </a:r>
            <a:r>
              <a:rPr lang="ru-RU" dirty="0" smtClean="0">
                <a:latin typeface="Monotype Corsiva" pitchFamily="66" charset="0"/>
              </a:rPr>
              <a:t>  дожил до 969 лет –самый знатный долгожитель. Но продолжительность жизни по библии                    </a:t>
            </a:r>
          </a:p>
          <a:p>
            <a:r>
              <a:rPr lang="ru-RU" dirty="0" smtClean="0">
                <a:latin typeface="Monotype Corsiva" pitchFamily="66" charset="0"/>
              </a:rPr>
              <a:t> весьма сомнительна, так как логично было бы предположить, что летоисчисление в те времена было несколько иначе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Галя\Desktop\305492-67d951f66acbeb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29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142984"/>
            <a:ext cx="55007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Monotype Corsiva" pitchFamily="66" charset="0"/>
              </a:rPr>
              <a:t>История и наука</a:t>
            </a:r>
          </a:p>
          <a:p>
            <a:r>
              <a:rPr lang="ru-RU" dirty="0" smtClean="0">
                <a:latin typeface="Monotype Corsiva" pitchFamily="66" charset="0"/>
              </a:rPr>
              <a:t>    Продолжительность жизни древних людей была до 15-20 лет. Люди жившие в медном и бронзовом веке жили до 25лет. Выходит, что до самого средневековья прошло тысячи лет, а продолжительность жизни в разные эпохи не изменилось. А уже 18 -19 в. средняя продолжительность русского человека составляла 32 года.  </a:t>
            </a:r>
          </a:p>
          <a:p>
            <a:r>
              <a:rPr lang="ru-RU" dirty="0" smtClean="0">
                <a:latin typeface="Monotype Corsiva" pitchFamily="66" charset="0"/>
              </a:rPr>
              <a:t>  История «жизни» 20 века - эра долголетия. Средняя и максимальная продолжительность жизни человека в мире резко возросла с</a:t>
            </a:r>
          </a:p>
          <a:p>
            <a:r>
              <a:rPr lang="ru-RU" dirty="0" smtClean="0">
                <a:latin typeface="Monotype Corsiva" pitchFamily="66" charset="0"/>
              </a:rPr>
              <a:t>              середины 20 в. Если в начале 20 в. </a:t>
            </a:r>
          </a:p>
          <a:p>
            <a:r>
              <a:rPr lang="ru-RU" dirty="0" smtClean="0">
                <a:latin typeface="Monotype Corsiva" pitchFamily="66" charset="0"/>
              </a:rPr>
              <a:t>                в среднем жили до 32 лет, то во 2 </a:t>
            </a:r>
          </a:p>
          <a:p>
            <a:r>
              <a:rPr lang="ru-RU" dirty="0" smtClean="0">
                <a:latin typeface="Monotype Corsiva" pitchFamily="66" charset="0"/>
              </a:rPr>
              <a:t>                 половине в., до 64лет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1670" y="2928934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аля\Desktop\г\сред воз\фоны\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Вопросы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714488"/>
            <a:ext cx="798007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Как вы думаете почему молодые люди стали чаще </a:t>
            </a:r>
          </a:p>
          <a:p>
            <a:pPr marL="342900" indent="-342900"/>
            <a:r>
              <a:rPr lang="ru-RU" sz="2400" dirty="0" smtClean="0"/>
              <a:t>умирать ( болеть )</a:t>
            </a:r>
          </a:p>
          <a:p>
            <a:pPr marL="342900" indent="-342900"/>
            <a:r>
              <a:rPr lang="ru-RU" sz="2400" dirty="0" smtClean="0"/>
              <a:t>2.Почему женщины живут дольше чем мужчины</a:t>
            </a:r>
          </a:p>
          <a:p>
            <a:pPr marL="342900" indent="-342900"/>
            <a:r>
              <a:rPr lang="ru-RU" sz="2400" dirty="0" smtClean="0"/>
              <a:t>3.Что вы можете предложить что бы продлить жизнь</a:t>
            </a:r>
          </a:p>
          <a:p>
            <a:pPr marL="342900" indent="-342900"/>
            <a:r>
              <a:rPr lang="ru-RU" sz="2400" dirty="0" smtClean="0"/>
              <a:t> человеку</a:t>
            </a:r>
            <a:endParaRPr lang="ru-RU" sz="2400" dirty="0"/>
          </a:p>
        </p:txBody>
      </p:sp>
      <p:pic>
        <p:nvPicPr>
          <p:cNvPr id="1029" name="Picture 5" descr="C:\Users\Галя\Desktop\г\сред воз\people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079086"/>
            <a:ext cx="2571768" cy="24217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Галя\Desktop\г\сред воз\фоны\Wave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748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1.Как вы думаете поему молодые люди стали чаще умирать?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85720" y="1857364"/>
          <a:ext cx="7881950" cy="4706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6">
      <a:dk1>
        <a:sysClr val="windowText" lastClr="000000"/>
      </a:dk1>
      <a:lt1>
        <a:srgbClr val="FDF9FC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245</TotalTime>
  <Words>518</Words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Средний возраст жителей села Черновка</vt:lpstr>
      <vt:lpstr>Проблема</vt:lpstr>
      <vt:lpstr>Цель </vt:lpstr>
      <vt:lpstr>Задачи </vt:lpstr>
      <vt:lpstr>Слайд 5</vt:lpstr>
      <vt:lpstr>Слайд 6</vt:lpstr>
      <vt:lpstr>Слайд 7</vt:lpstr>
      <vt:lpstr>Вопросы </vt:lpstr>
      <vt:lpstr>1.Как вы думаете поему молодые люди стали чаще умирать?</vt:lpstr>
      <vt:lpstr>Почему мужчины живут меньше чем женщины?</vt:lpstr>
      <vt:lpstr>Слайд 11</vt:lpstr>
      <vt:lpstr>Что вы можете предложить чтобы продлить жизнь человеку</vt:lpstr>
      <vt:lpstr>Средний возраст жителей с. Черновка </vt:lpstr>
      <vt:lpstr>Вывод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Средний возраст жителей села Черновка</dc:title>
  <dc:creator>Галя</dc:creator>
  <cp:lastModifiedBy>scools</cp:lastModifiedBy>
  <cp:revision>31</cp:revision>
  <dcterms:created xsi:type="dcterms:W3CDTF">2015-05-12T12:33:03Z</dcterms:created>
  <dcterms:modified xsi:type="dcterms:W3CDTF">2001-12-31T17:11:48Z</dcterms:modified>
</cp:coreProperties>
</file>